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6" r:id="rId2"/>
    <p:sldId id="288" r:id="rId3"/>
    <p:sldId id="290" r:id="rId4"/>
    <p:sldId id="284" r:id="rId5"/>
    <p:sldId id="314" r:id="rId6"/>
    <p:sldId id="300" r:id="rId7"/>
    <p:sldId id="289" r:id="rId8"/>
    <p:sldId id="274" r:id="rId9"/>
    <p:sldId id="296" r:id="rId10"/>
    <p:sldId id="311" r:id="rId11"/>
    <p:sldId id="313" r:id="rId12"/>
    <p:sldId id="267" r:id="rId13"/>
    <p:sldId id="266" r:id="rId14"/>
    <p:sldId id="269" r:id="rId15"/>
    <p:sldId id="270" r:id="rId16"/>
    <p:sldId id="272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100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F1580-A310-E449-BE0E-80F5201D42F6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2A454B-B4EA-0343-A9F6-8D90104AD691}">
      <dgm:prSet/>
      <dgm:spPr/>
      <dgm:t>
        <a:bodyPr/>
        <a:lstStyle/>
        <a:p>
          <a:pPr rtl="0"/>
          <a:r>
            <a:rPr lang="en-US" b="1" dirty="0">
              <a:latin typeface="Arial"/>
              <a:cs typeface="Arial"/>
            </a:rPr>
            <a:t>Stimulus</a:t>
          </a:r>
        </a:p>
      </dgm:t>
    </dgm:pt>
    <dgm:pt modelId="{4BD830F3-7624-1B48-8D2A-82E7FC145502}" type="parTrans" cxnId="{A7D72857-9539-6C44-8BE3-03B1D4DA7B5E}">
      <dgm:prSet/>
      <dgm:spPr/>
      <dgm:t>
        <a:bodyPr/>
        <a:lstStyle/>
        <a:p>
          <a:endParaRPr lang="en-US"/>
        </a:p>
      </dgm:t>
    </dgm:pt>
    <dgm:pt modelId="{9FDAC405-6337-EA43-B971-412E4D328FA2}" type="sibTrans" cxnId="{A7D72857-9539-6C44-8BE3-03B1D4DA7B5E}">
      <dgm:prSet/>
      <dgm:spPr/>
      <dgm:t>
        <a:bodyPr/>
        <a:lstStyle/>
        <a:p>
          <a:endParaRPr lang="en-US"/>
        </a:p>
      </dgm:t>
    </dgm:pt>
    <dgm:pt modelId="{3C28BF26-AA03-CD49-9540-53F368BF0481}">
      <dgm:prSet/>
      <dgm:spPr/>
      <dgm:t>
        <a:bodyPr/>
        <a:lstStyle/>
        <a:p>
          <a:pPr rtl="0"/>
          <a:r>
            <a:rPr lang="da-DK" b="1" dirty="0" err="1"/>
            <a:t>Mindfulness</a:t>
          </a:r>
          <a:endParaRPr lang="da-DK" dirty="0"/>
        </a:p>
      </dgm:t>
    </dgm:pt>
    <dgm:pt modelId="{450103C9-1561-5440-BBF9-FC8649F5DF4C}" type="parTrans" cxnId="{987D29E4-DAAC-B548-9176-1FC37A168DAC}">
      <dgm:prSet/>
      <dgm:spPr/>
      <dgm:t>
        <a:bodyPr/>
        <a:lstStyle/>
        <a:p>
          <a:endParaRPr lang="en-US"/>
        </a:p>
      </dgm:t>
    </dgm:pt>
    <dgm:pt modelId="{33CE791D-AED1-2D42-827D-CB0D615F744E}" type="sibTrans" cxnId="{987D29E4-DAAC-B548-9176-1FC37A168DAC}">
      <dgm:prSet/>
      <dgm:spPr/>
      <dgm:t>
        <a:bodyPr/>
        <a:lstStyle/>
        <a:p>
          <a:endParaRPr lang="en-US"/>
        </a:p>
      </dgm:t>
    </dgm:pt>
    <dgm:pt modelId="{6ACD2F39-5346-BD4E-A18A-70945F68B5B2}">
      <dgm:prSet/>
      <dgm:spPr/>
      <dgm:t>
        <a:bodyPr/>
        <a:lstStyle/>
        <a:p>
          <a:pPr rtl="0"/>
          <a:r>
            <a:rPr lang="da-DK" b="1" dirty="0" err="1"/>
            <a:t>Choice</a:t>
          </a:r>
          <a:endParaRPr lang="da-DK" b="1" dirty="0"/>
        </a:p>
      </dgm:t>
    </dgm:pt>
    <dgm:pt modelId="{353AD5AB-553A-5E4D-BEF9-6C91CAFDFD51}" type="parTrans" cxnId="{81A23F21-BCA6-AB4F-8EBB-F00552E11AC5}">
      <dgm:prSet/>
      <dgm:spPr/>
      <dgm:t>
        <a:bodyPr/>
        <a:lstStyle/>
        <a:p>
          <a:endParaRPr lang="en-US"/>
        </a:p>
      </dgm:t>
    </dgm:pt>
    <dgm:pt modelId="{457F52BD-B4DF-9D48-8A61-1120367F26E9}" type="sibTrans" cxnId="{81A23F21-BCA6-AB4F-8EBB-F00552E11AC5}">
      <dgm:prSet/>
      <dgm:spPr/>
      <dgm:t>
        <a:bodyPr/>
        <a:lstStyle/>
        <a:p>
          <a:endParaRPr lang="en-US"/>
        </a:p>
      </dgm:t>
    </dgm:pt>
    <dgm:pt modelId="{0C366678-FD4F-6642-BB50-7842EB9DB2D8}">
      <dgm:prSet/>
      <dgm:spPr/>
      <dgm:t>
        <a:bodyPr/>
        <a:lstStyle/>
        <a:p>
          <a:pPr rtl="0"/>
          <a:r>
            <a:rPr lang="da-DK" b="1" dirty="0" err="1"/>
            <a:t>Response</a:t>
          </a:r>
          <a:endParaRPr lang="da-DK" b="1" dirty="0"/>
        </a:p>
      </dgm:t>
    </dgm:pt>
    <dgm:pt modelId="{D4389EA8-C67C-6345-9C27-7C1A0F11EEFF}" type="parTrans" cxnId="{C660FB6F-39C4-0347-879F-49BEF1A6B438}">
      <dgm:prSet/>
      <dgm:spPr/>
      <dgm:t>
        <a:bodyPr/>
        <a:lstStyle/>
        <a:p>
          <a:endParaRPr lang="en-US"/>
        </a:p>
      </dgm:t>
    </dgm:pt>
    <dgm:pt modelId="{336E125E-DF3C-7A42-9AC6-63B482D5D7EB}" type="sibTrans" cxnId="{C660FB6F-39C4-0347-879F-49BEF1A6B438}">
      <dgm:prSet/>
      <dgm:spPr/>
      <dgm:t>
        <a:bodyPr/>
        <a:lstStyle/>
        <a:p>
          <a:endParaRPr lang="en-US"/>
        </a:p>
      </dgm:t>
    </dgm:pt>
    <dgm:pt modelId="{6263547D-1D43-1542-B7AC-32F0DAEF9BE5}" type="pres">
      <dgm:prSet presAssocID="{1A3F1580-A310-E449-BE0E-80F5201D42F6}" presName="Name0" presStyleCnt="0">
        <dgm:presLayoutVars>
          <dgm:dir/>
          <dgm:resizeHandles val="exact"/>
        </dgm:presLayoutVars>
      </dgm:prSet>
      <dgm:spPr/>
    </dgm:pt>
    <dgm:pt modelId="{099E7797-1750-5346-A6A0-1F5A117AD8F6}" type="pres">
      <dgm:prSet presAssocID="{2B2A454B-B4EA-0343-A9F6-8D90104AD691}" presName="node" presStyleLbl="node1" presStyleIdx="0" presStyleCnt="4">
        <dgm:presLayoutVars>
          <dgm:bulletEnabled val="1"/>
        </dgm:presLayoutVars>
      </dgm:prSet>
      <dgm:spPr/>
    </dgm:pt>
    <dgm:pt modelId="{6C5F7F17-0221-4E41-964F-2D81D127E76C}" type="pres">
      <dgm:prSet presAssocID="{9FDAC405-6337-EA43-B971-412E4D328FA2}" presName="sibTrans" presStyleLbl="sibTrans2D1" presStyleIdx="0" presStyleCnt="3"/>
      <dgm:spPr/>
    </dgm:pt>
    <dgm:pt modelId="{5FEAFB42-E54C-304A-8175-3EE03C3A9593}" type="pres">
      <dgm:prSet presAssocID="{9FDAC405-6337-EA43-B971-412E4D328FA2}" presName="connectorText" presStyleLbl="sibTrans2D1" presStyleIdx="0" presStyleCnt="3"/>
      <dgm:spPr/>
    </dgm:pt>
    <dgm:pt modelId="{31DA61AE-71E0-1E41-9B8B-104E4EABE2CD}" type="pres">
      <dgm:prSet presAssocID="{3C28BF26-AA03-CD49-9540-53F368BF0481}" presName="node" presStyleLbl="node1" presStyleIdx="1" presStyleCnt="4">
        <dgm:presLayoutVars>
          <dgm:bulletEnabled val="1"/>
        </dgm:presLayoutVars>
      </dgm:prSet>
      <dgm:spPr/>
    </dgm:pt>
    <dgm:pt modelId="{F23116D7-3F6B-E549-9A72-1FED998C6092}" type="pres">
      <dgm:prSet presAssocID="{33CE791D-AED1-2D42-827D-CB0D615F744E}" presName="sibTrans" presStyleLbl="sibTrans2D1" presStyleIdx="1" presStyleCnt="3"/>
      <dgm:spPr/>
    </dgm:pt>
    <dgm:pt modelId="{486B7948-009E-B24B-97CC-ABC108CF7CEB}" type="pres">
      <dgm:prSet presAssocID="{33CE791D-AED1-2D42-827D-CB0D615F744E}" presName="connectorText" presStyleLbl="sibTrans2D1" presStyleIdx="1" presStyleCnt="3"/>
      <dgm:spPr/>
    </dgm:pt>
    <dgm:pt modelId="{770319C1-650B-AC44-AA66-EA2BF811C617}" type="pres">
      <dgm:prSet presAssocID="{6ACD2F39-5346-BD4E-A18A-70945F68B5B2}" presName="node" presStyleLbl="node1" presStyleIdx="2" presStyleCnt="4">
        <dgm:presLayoutVars>
          <dgm:bulletEnabled val="1"/>
        </dgm:presLayoutVars>
      </dgm:prSet>
      <dgm:spPr/>
    </dgm:pt>
    <dgm:pt modelId="{C7FE9D1C-DD51-534E-BCB4-7CA8520FA339}" type="pres">
      <dgm:prSet presAssocID="{457F52BD-B4DF-9D48-8A61-1120367F26E9}" presName="sibTrans" presStyleLbl="sibTrans2D1" presStyleIdx="2" presStyleCnt="3"/>
      <dgm:spPr/>
    </dgm:pt>
    <dgm:pt modelId="{8740BD9F-B8A5-C744-8105-21E32EC1F285}" type="pres">
      <dgm:prSet presAssocID="{457F52BD-B4DF-9D48-8A61-1120367F26E9}" presName="connectorText" presStyleLbl="sibTrans2D1" presStyleIdx="2" presStyleCnt="3"/>
      <dgm:spPr/>
    </dgm:pt>
    <dgm:pt modelId="{A6EF904F-A5D4-064D-99E5-7BD1F24AA1F2}" type="pres">
      <dgm:prSet presAssocID="{0C366678-FD4F-6642-BB50-7842EB9DB2D8}" presName="node" presStyleLbl="node1" presStyleIdx="3" presStyleCnt="4">
        <dgm:presLayoutVars>
          <dgm:bulletEnabled val="1"/>
        </dgm:presLayoutVars>
      </dgm:prSet>
      <dgm:spPr/>
    </dgm:pt>
  </dgm:ptLst>
  <dgm:cxnLst>
    <dgm:cxn modelId="{C660FB6F-39C4-0347-879F-49BEF1A6B438}" srcId="{1A3F1580-A310-E449-BE0E-80F5201D42F6}" destId="{0C366678-FD4F-6642-BB50-7842EB9DB2D8}" srcOrd="3" destOrd="0" parTransId="{D4389EA8-C67C-6345-9C27-7C1A0F11EEFF}" sibTransId="{336E125E-DF3C-7A42-9AC6-63B482D5D7EB}"/>
    <dgm:cxn modelId="{A7D72857-9539-6C44-8BE3-03B1D4DA7B5E}" srcId="{1A3F1580-A310-E449-BE0E-80F5201D42F6}" destId="{2B2A454B-B4EA-0343-A9F6-8D90104AD691}" srcOrd="0" destOrd="0" parTransId="{4BD830F3-7624-1B48-8D2A-82E7FC145502}" sibTransId="{9FDAC405-6337-EA43-B971-412E4D328FA2}"/>
    <dgm:cxn modelId="{894655AE-D6ED-2F4F-9AA9-FFC377890B38}" type="presOf" srcId="{33CE791D-AED1-2D42-827D-CB0D615F744E}" destId="{F23116D7-3F6B-E549-9A72-1FED998C6092}" srcOrd="0" destOrd="0" presId="urn:microsoft.com/office/officeart/2005/8/layout/process1"/>
    <dgm:cxn modelId="{B0DFF820-D6A3-8443-B3D6-0A66C3F164B2}" type="presOf" srcId="{33CE791D-AED1-2D42-827D-CB0D615F744E}" destId="{486B7948-009E-B24B-97CC-ABC108CF7CEB}" srcOrd="1" destOrd="0" presId="urn:microsoft.com/office/officeart/2005/8/layout/process1"/>
    <dgm:cxn modelId="{611B3712-D4D9-D740-855D-0C513F84D63E}" type="presOf" srcId="{9FDAC405-6337-EA43-B971-412E4D328FA2}" destId="{5FEAFB42-E54C-304A-8175-3EE03C3A9593}" srcOrd="1" destOrd="0" presId="urn:microsoft.com/office/officeart/2005/8/layout/process1"/>
    <dgm:cxn modelId="{05714E41-1924-9941-9EBD-F2D779443B3D}" type="presOf" srcId="{457F52BD-B4DF-9D48-8A61-1120367F26E9}" destId="{C7FE9D1C-DD51-534E-BCB4-7CA8520FA339}" srcOrd="0" destOrd="0" presId="urn:microsoft.com/office/officeart/2005/8/layout/process1"/>
    <dgm:cxn modelId="{60898B03-5C34-5246-934D-AEE5B1E53494}" type="presOf" srcId="{9FDAC405-6337-EA43-B971-412E4D328FA2}" destId="{6C5F7F17-0221-4E41-964F-2D81D127E76C}" srcOrd="0" destOrd="0" presId="urn:microsoft.com/office/officeart/2005/8/layout/process1"/>
    <dgm:cxn modelId="{9BE14EB2-9E44-8F44-8983-533F5B03F5FC}" type="presOf" srcId="{3C28BF26-AA03-CD49-9540-53F368BF0481}" destId="{31DA61AE-71E0-1E41-9B8B-104E4EABE2CD}" srcOrd="0" destOrd="0" presId="urn:microsoft.com/office/officeart/2005/8/layout/process1"/>
    <dgm:cxn modelId="{F2AB6542-4435-9647-AC46-C17455B177C1}" type="presOf" srcId="{1A3F1580-A310-E449-BE0E-80F5201D42F6}" destId="{6263547D-1D43-1542-B7AC-32F0DAEF9BE5}" srcOrd="0" destOrd="0" presId="urn:microsoft.com/office/officeart/2005/8/layout/process1"/>
    <dgm:cxn modelId="{987D29E4-DAAC-B548-9176-1FC37A168DAC}" srcId="{1A3F1580-A310-E449-BE0E-80F5201D42F6}" destId="{3C28BF26-AA03-CD49-9540-53F368BF0481}" srcOrd="1" destOrd="0" parTransId="{450103C9-1561-5440-BBF9-FC8649F5DF4C}" sibTransId="{33CE791D-AED1-2D42-827D-CB0D615F744E}"/>
    <dgm:cxn modelId="{7BDD5302-1B7F-8B49-89F5-AFEBE9879521}" type="presOf" srcId="{457F52BD-B4DF-9D48-8A61-1120367F26E9}" destId="{8740BD9F-B8A5-C744-8105-21E32EC1F285}" srcOrd="1" destOrd="0" presId="urn:microsoft.com/office/officeart/2005/8/layout/process1"/>
    <dgm:cxn modelId="{1B5BC519-4A54-BE46-AFC5-8C3976AA13FA}" type="presOf" srcId="{6ACD2F39-5346-BD4E-A18A-70945F68B5B2}" destId="{770319C1-650B-AC44-AA66-EA2BF811C617}" srcOrd="0" destOrd="0" presId="urn:microsoft.com/office/officeart/2005/8/layout/process1"/>
    <dgm:cxn modelId="{4F22E0CF-CE3F-BE42-9BE9-5D4467224A20}" type="presOf" srcId="{2B2A454B-B4EA-0343-A9F6-8D90104AD691}" destId="{099E7797-1750-5346-A6A0-1F5A117AD8F6}" srcOrd="0" destOrd="0" presId="urn:microsoft.com/office/officeart/2005/8/layout/process1"/>
    <dgm:cxn modelId="{81A23F21-BCA6-AB4F-8EBB-F00552E11AC5}" srcId="{1A3F1580-A310-E449-BE0E-80F5201D42F6}" destId="{6ACD2F39-5346-BD4E-A18A-70945F68B5B2}" srcOrd="2" destOrd="0" parTransId="{353AD5AB-553A-5E4D-BEF9-6C91CAFDFD51}" sibTransId="{457F52BD-B4DF-9D48-8A61-1120367F26E9}"/>
    <dgm:cxn modelId="{204147DD-FE06-2D42-8813-FA84BC29C37E}" type="presOf" srcId="{0C366678-FD4F-6642-BB50-7842EB9DB2D8}" destId="{A6EF904F-A5D4-064D-99E5-7BD1F24AA1F2}" srcOrd="0" destOrd="0" presId="urn:microsoft.com/office/officeart/2005/8/layout/process1"/>
    <dgm:cxn modelId="{B2570C3B-607D-394D-A38F-9228B2944C15}" type="presParOf" srcId="{6263547D-1D43-1542-B7AC-32F0DAEF9BE5}" destId="{099E7797-1750-5346-A6A0-1F5A117AD8F6}" srcOrd="0" destOrd="0" presId="urn:microsoft.com/office/officeart/2005/8/layout/process1"/>
    <dgm:cxn modelId="{B3B0ED1B-8022-0649-8264-636076CC6B5C}" type="presParOf" srcId="{6263547D-1D43-1542-B7AC-32F0DAEF9BE5}" destId="{6C5F7F17-0221-4E41-964F-2D81D127E76C}" srcOrd="1" destOrd="0" presId="urn:microsoft.com/office/officeart/2005/8/layout/process1"/>
    <dgm:cxn modelId="{B7522135-3619-9346-9EA6-D1B990EEB482}" type="presParOf" srcId="{6C5F7F17-0221-4E41-964F-2D81D127E76C}" destId="{5FEAFB42-E54C-304A-8175-3EE03C3A9593}" srcOrd="0" destOrd="0" presId="urn:microsoft.com/office/officeart/2005/8/layout/process1"/>
    <dgm:cxn modelId="{33938026-ECC6-234B-A458-8AA480BF1E39}" type="presParOf" srcId="{6263547D-1D43-1542-B7AC-32F0DAEF9BE5}" destId="{31DA61AE-71E0-1E41-9B8B-104E4EABE2CD}" srcOrd="2" destOrd="0" presId="urn:microsoft.com/office/officeart/2005/8/layout/process1"/>
    <dgm:cxn modelId="{6BD0321B-F5B5-D84E-9091-3B129F68CEC8}" type="presParOf" srcId="{6263547D-1D43-1542-B7AC-32F0DAEF9BE5}" destId="{F23116D7-3F6B-E549-9A72-1FED998C6092}" srcOrd="3" destOrd="0" presId="urn:microsoft.com/office/officeart/2005/8/layout/process1"/>
    <dgm:cxn modelId="{000FC5EC-BFE8-374C-90FA-5A9805190A4E}" type="presParOf" srcId="{F23116D7-3F6B-E549-9A72-1FED998C6092}" destId="{486B7948-009E-B24B-97CC-ABC108CF7CEB}" srcOrd="0" destOrd="0" presId="urn:microsoft.com/office/officeart/2005/8/layout/process1"/>
    <dgm:cxn modelId="{DC69B2EC-4F59-C747-81E1-2D5D0B6EF529}" type="presParOf" srcId="{6263547D-1D43-1542-B7AC-32F0DAEF9BE5}" destId="{770319C1-650B-AC44-AA66-EA2BF811C617}" srcOrd="4" destOrd="0" presId="urn:microsoft.com/office/officeart/2005/8/layout/process1"/>
    <dgm:cxn modelId="{7788DEDE-59DD-0A44-A0A7-BC09665144F4}" type="presParOf" srcId="{6263547D-1D43-1542-B7AC-32F0DAEF9BE5}" destId="{C7FE9D1C-DD51-534E-BCB4-7CA8520FA339}" srcOrd="5" destOrd="0" presId="urn:microsoft.com/office/officeart/2005/8/layout/process1"/>
    <dgm:cxn modelId="{5D8AD1EF-91FA-194A-BD97-C9ACFB7EB97A}" type="presParOf" srcId="{C7FE9D1C-DD51-534E-BCB4-7CA8520FA339}" destId="{8740BD9F-B8A5-C744-8105-21E32EC1F285}" srcOrd="0" destOrd="0" presId="urn:microsoft.com/office/officeart/2005/8/layout/process1"/>
    <dgm:cxn modelId="{91F86A10-44DD-A842-82BC-157123B7EBA9}" type="presParOf" srcId="{6263547D-1D43-1542-B7AC-32F0DAEF9BE5}" destId="{A6EF904F-A5D4-064D-99E5-7BD1F24AA1F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AFE519-AC4A-7F4E-BCE0-DE93DEBF148C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97222CCE-3797-1A41-881B-A569AC8018F4}">
      <dgm:prSet phldrT="[Text]" custT="1"/>
      <dgm:spPr/>
      <dgm:t>
        <a:bodyPr/>
        <a:lstStyle/>
        <a:p>
          <a:r>
            <a:rPr lang="en-US" sz="2600" dirty="0">
              <a:latin typeface="Arial"/>
              <a:cs typeface="Arial"/>
            </a:rPr>
            <a:t>Stimulus</a:t>
          </a:r>
        </a:p>
      </dgm:t>
    </dgm:pt>
    <dgm:pt modelId="{1A67DC47-5DB1-934D-9F3C-8D4F845D0B82}" type="parTrans" cxnId="{0538F012-ECEE-9846-BDF1-418A40DE5B5B}">
      <dgm:prSet/>
      <dgm:spPr/>
      <dgm:t>
        <a:bodyPr/>
        <a:lstStyle/>
        <a:p>
          <a:endParaRPr lang="en-US"/>
        </a:p>
      </dgm:t>
    </dgm:pt>
    <dgm:pt modelId="{A7B278E8-6281-A94C-90FB-E691C9AEB896}" type="sibTrans" cxnId="{0538F012-ECEE-9846-BDF1-418A40DE5B5B}">
      <dgm:prSet/>
      <dgm:spPr/>
      <dgm:t>
        <a:bodyPr/>
        <a:lstStyle/>
        <a:p>
          <a:endParaRPr lang="en-US"/>
        </a:p>
      </dgm:t>
    </dgm:pt>
    <dgm:pt modelId="{798DA0F1-380A-3845-A9C6-ECEEF50B6539}">
      <dgm:prSet phldrT="[Text]" custT="1"/>
      <dgm:spPr/>
      <dgm:t>
        <a:bodyPr/>
        <a:lstStyle/>
        <a:p>
          <a:r>
            <a:rPr lang="en-US" sz="2600" dirty="0">
              <a:latin typeface="Arial"/>
              <a:cs typeface="Arial"/>
            </a:rPr>
            <a:t>Reaction</a:t>
          </a:r>
        </a:p>
      </dgm:t>
    </dgm:pt>
    <dgm:pt modelId="{AE5EFEE0-E298-3F4B-88D8-89241175D2BE}" type="parTrans" cxnId="{97BE4C11-5F09-214A-8F8E-EFE38F666F8B}">
      <dgm:prSet/>
      <dgm:spPr/>
      <dgm:t>
        <a:bodyPr/>
        <a:lstStyle/>
        <a:p>
          <a:endParaRPr lang="en-US"/>
        </a:p>
      </dgm:t>
    </dgm:pt>
    <dgm:pt modelId="{F73D386E-F8C4-E340-810D-2374E7557CCB}" type="sibTrans" cxnId="{97BE4C11-5F09-214A-8F8E-EFE38F666F8B}">
      <dgm:prSet/>
      <dgm:spPr/>
      <dgm:t>
        <a:bodyPr/>
        <a:lstStyle/>
        <a:p>
          <a:endParaRPr lang="en-US"/>
        </a:p>
      </dgm:t>
    </dgm:pt>
    <dgm:pt modelId="{68521652-9FB3-4E46-9F4D-58852C6D09F1}" type="pres">
      <dgm:prSet presAssocID="{25AFE519-AC4A-7F4E-BCE0-DE93DEBF148C}" presName="Name0" presStyleCnt="0">
        <dgm:presLayoutVars>
          <dgm:dir/>
          <dgm:resizeHandles val="exact"/>
        </dgm:presLayoutVars>
      </dgm:prSet>
      <dgm:spPr/>
    </dgm:pt>
    <dgm:pt modelId="{1A70242F-915E-8443-88AB-550A877962BE}" type="pres">
      <dgm:prSet presAssocID="{97222CCE-3797-1A41-881B-A569AC8018F4}" presName="node" presStyleLbl="node1" presStyleIdx="0" presStyleCnt="2">
        <dgm:presLayoutVars>
          <dgm:bulletEnabled val="1"/>
        </dgm:presLayoutVars>
      </dgm:prSet>
      <dgm:spPr/>
    </dgm:pt>
    <dgm:pt modelId="{B152582A-509B-4142-839B-0662EE2DD0B8}" type="pres">
      <dgm:prSet presAssocID="{A7B278E8-6281-A94C-90FB-E691C9AEB896}" presName="sibTrans" presStyleLbl="sibTrans2D1" presStyleIdx="0" presStyleCnt="1"/>
      <dgm:spPr/>
    </dgm:pt>
    <dgm:pt modelId="{0356E636-A567-2846-B492-53A0586172CA}" type="pres">
      <dgm:prSet presAssocID="{A7B278E8-6281-A94C-90FB-E691C9AEB896}" presName="connectorText" presStyleLbl="sibTrans2D1" presStyleIdx="0" presStyleCnt="1"/>
      <dgm:spPr/>
    </dgm:pt>
    <dgm:pt modelId="{AEA44ED9-F096-F349-ABAC-3C2087D1A8D9}" type="pres">
      <dgm:prSet presAssocID="{798DA0F1-380A-3845-A9C6-ECEEF50B6539}" presName="node" presStyleLbl="node1" presStyleIdx="1" presStyleCnt="2">
        <dgm:presLayoutVars>
          <dgm:bulletEnabled val="1"/>
        </dgm:presLayoutVars>
      </dgm:prSet>
      <dgm:spPr/>
    </dgm:pt>
  </dgm:ptLst>
  <dgm:cxnLst>
    <dgm:cxn modelId="{93C41C65-78EA-194A-99E6-2E87E2EEF7EE}" type="presOf" srcId="{97222CCE-3797-1A41-881B-A569AC8018F4}" destId="{1A70242F-915E-8443-88AB-550A877962BE}" srcOrd="0" destOrd="0" presId="urn:microsoft.com/office/officeart/2005/8/layout/process1"/>
    <dgm:cxn modelId="{6BBD8AD3-AC98-6143-82BC-6C80869CB60B}" type="presOf" srcId="{798DA0F1-380A-3845-A9C6-ECEEF50B6539}" destId="{AEA44ED9-F096-F349-ABAC-3C2087D1A8D9}" srcOrd="0" destOrd="0" presId="urn:microsoft.com/office/officeart/2005/8/layout/process1"/>
    <dgm:cxn modelId="{68746EDC-7122-5146-98EA-A87DD2FC907B}" type="presOf" srcId="{A7B278E8-6281-A94C-90FB-E691C9AEB896}" destId="{0356E636-A567-2846-B492-53A0586172CA}" srcOrd="1" destOrd="0" presId="urn:microsoft.com/office/officeart/2005/8/layout/process1"/>
    <dgm:cxn modelId="{1AD52458-BC98-3D40-A90E-288036A738DD}" type="presOf" srcId="{25AFE519-AC4A-7F4E-BCE0-DE93DEBF148C}" destId="{68521652-9FB3-4E46-9F4D-58852C6D09F1}" srcOrd="0" destOrd="0" presId="urn:microsoft.com/office/officeart/2005/8/layout/process1"/>
    <dgm:cxn modelId="{97BE4C11-5F09-214A-8F8E-EFE38F666F8B}" srcId="{25AFE519-AC4A-7F4E-BCE0-DE93DEBF148C}" destId="{798DA0F1-380A-3845-A9C6-ECEEF50B6539}" srcOrd="1" destOrd="0" parTransId="{AE5EFEE0-E298-3F4B-88D8-89241175D2BE}" sibTransId="{F73D386E-F8C4-E340-810D-2374E7557CCB}"/>
    <dgm:cxn modelId="{219444D1-8561-CA43-B1A5-C5FAA3C75A72}" type="presOf" srcId="{A7B278E8-6281-A94C-90FB-E691C9AEB896}" destId="{B152582A-509B-4142-839B-0662EE2DD0B8}" srcOrd="0" destOrd="0" presId="urn:microsoft.com/office/officeart/2005/8/layout/process1"/>
    <dgm:cxn modelId="{0538F012-ECEE-9846-BDF1-418A40DE5B5B}" srcId="{25AFE519-AC4A-7F4E-BCE0-DE93DEBF148C}" destId="{97222CCE-3797-1A41-881B-A569AC8018F4}" srcOrd="0" destOrd="0" parTransId="{1A67DC47-5DB1-934D-9F3C-8D4F845D0B82}" sibTransId="{A7B278E8-6281-A94C-90FB-E691C9AEB896}"/>
    <dgm:cxn modelId="{5A3A3872-F712-2F46-8FC8-29C57339E7C1}" type="presParOf" srcId="{68521652-9FB3-4E46-9F4D-58852C6D09F1}" destId="{1A70242F-915E-8443-88AB-550A877962BE}" srcOrd="0" destOrd="0" presId="urn:microsoft.com/office/officeart/2005/8/layout/process1"/>
    <dgm:cxn modelId="{E4684D15-C21D-DC46-BD67-464C80E07679}" type="presParOf" srcId="{68521652-9FB3-4E46-9F4D-58852C6D09F1}" destId="{B152582A-509B-4142-839B-0662EE2DD0B8}" srcOrd="1" destOrd="0" presId="urn:microsoft.com/office/officeart/2005/8/layout/process1"/>
    <dgm:cxn modelId="{95E9728A-4219-B344-AB56-B65E7E889690}" type="presParOf" srcId="{B152582A-509B-4142-839B-0662EE2DD0B8}" destId="{0356E636-A567-2846-B492-53A0586172CA}" srcOrd="0" destOrd="0" presId="urn:microsoft.com/office/officeart/2005/8/layout/process1"/>
    <dgm:cxn modelId="{19E54A20-EDFD-1040-8D27-D65D5F4FA739}" type="presParOf" srcId="{68521652-9FB3-4E46-9F4D-58852C6D09F1}" destId="{AEA44ED9-F096-F349-ABAC-3C2087D1A8D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E7797-1750-5346-A6A0-1F5A117AD8F6}">
      <dsp:nvSpPr>
        <dsp:cNvPr id="0" name=""/>
        <dsp:cNvSpPr/>
      </dsp:nvSpPr>
      <dsp:spPr>
        <a:xfrm>
          <a:off x="3792" y="455012"/>
          <a:ext cx="1658292" cy="994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rial"/>
              <a:cs typeface="Arial"/>
            </a:rPr>
            <a:t>Stimulus</a:t>
          </a:r>
        </a:p>
      </dsp:txBody>
      <dsp:txXfrm>
        <a:off x="32934" y="484154"/>
        <a:ext cx="1600008" cy="936691"/>
      </dsp:txXfrm>
    </dsp:sp>
    <dsp:sp modelId="{6C5F7F17-0221-4E41-964F-2D81D127E76C}">
      <dsp:nvSpPr>
        <dsp:cNvPr id="0" name=""/>
        <dsp:cNvSpPr/>
      </dsp:nvSpPr>
      <dsp:spPr>
        <a:xfrm>
          <a:off x="1827914" y="746871"/>
          <a:ext cx="351558" cy="4112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827914" y="829122"/>
        <a:ext cx="246091" cy="246754"/>
      </dsp:txXfrm>
    </dsp:sp>
    <dsp:sp modelId="{31DA61AE-71E0-1E41-9B8B-104E4EABE2CD}">
      <dsp:nvSpPr>
        <dsp:cNvPr id="0" name=""/>
        <dsp:cNvSpPr/>
      </dsp:nvSpPr>
      <dsp:spPr>
        <a:xfrm>
          <a:off x="2325402" y="455012"/>
          <a:ext cx="1658292" cy="994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b="1" kern="1200" dirty="0" err="1"/>
            <a:t>Mindfulness</a:t>
          </a:r>
          <a:endParaRPr lang="da-DK" sz="2100" kern="1200" dirty="0"/>
        </a:p>
      </dsp:txBody>
      <dsp:txXfrm>
        <a:off x="2354544" y="484154"/>
        <a:ext cx="1600008" cy="936691"/>
      </dsp:txXfrm>
    </dsp:sp>
    <dsp:sp modelId="{F23116D7-3F6B-E549-9A72-1FED998C6092}">
      <dsp:nvSpPr>
        <dsp:cNvPr id="0" name=""/>
        <dsp:cNvSpPr/>
      </dsp:nvSpPr>
      <dsp:spPr>
        <a:xfrm>
          <a:off x="4149524" y="746871"/>
          <a:ext cx="351558" cy="4112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149524" y="829122"/>
        <a:ext cx="246091" cy="246754"/>
      </dsp:txXfrm>
    </dsp:sp>
    <dsp:sp modelId="{770319C1-650B-AC44-AA66-EA2BF811C617}">
      <dsp:nvSpPr>
        <dsp:cNvPr id="0" name=""/>
        <dsp:cNvSpPr/>
      </dsp:nvSpPr>
      <dsp:spPr>
        <a:xfrm>
          <a:off x="4647012" y="455012"/>
          <a:ext cx="1658292" cy="994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b="1" kern="1200" dirty="0" err="1"/>
            <a:t>Choice</a:t>
          </a:r>
          <a:endParaRPr lang="da-DK" sz="2100" b="1" kern="1200" dirty="0"/>
        </a:p>
      </dsp:txBody>
      <dsp:txXfrm>
        <a:off x="4676154" y="484154"/>
        <a:ext cx="1600008" cy="936691"/>
      </dsp:txXfrm>
    </dsp:sp>
    <dsp:sp modelId="{C7FE9D1C-DD51-534E-BCB4-7CA8520FA339}">
      <dsp:nvSpPr>
        <dsp:cNvPr id="0" name=""/>
        <dsp:cNvSpPr/>
      </dsp:nvSpPr>
      <dsp:spPr>
        <a:xfrm>
          <a:off x="6471133" y="746871"/>
          <a:ext cx="351558" cy="4112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471133" y="829122"/>
        <a:ext cx="246091" cy="246754"/>
      </dsp:txXfrm>
    </dsp:sp>
    <dsp:sp modelId="{A6EF904F-A5D4-064D-99E5-7BD1F24AA1F2}">
      <dsp:nvSpPr>
        <dsp:cNvPr id="0" name=""/>
        <dsp:cNvSpPr/>
      </dsp:nvSpPr>
      <dsp:spPr>
        <a:xfrm>
          <a:off x="6968621" y="455012"/>
          <a:ext cx="1658292" cy="994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b="1" kern="1200" dirty="0" err="1"/>
            <a:t>Response</a:t>
          </a:r>
          <a:endParaRPr lang="da-DK" sz="2100" b="1" kern="1200" dirty="0"/>
        </a:p>
      </dsp:txBody>
      <dsp:txXfrm>
        <a:off x="6997763" y="484154"/>
        <a:ext cx="1600008" cy="9366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0242F-915E-8443-88AB-550A877962BE}">
      <dsp:nvSpPr>
        <dsp:cNvPr id="0" name=""/>
        <dsp:cNvSpPr/>
      </dsp:nvSpPr>
      <dsp:spPr>
        <a:xfrm>
          <a:off x="963" y="0"/>
          <a:ext cx="2055213" cy="803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"/>
              <a:cs typeface="Arial"/>
            </a:rPr>
            <a:t>Stimulus</a:t>
          </a:r>
        </a:p>
      </dsp:txBody>
      <dsp:txXfrm>
        <a:off x="24500" y="23537"/>
        <a:ext cx="2008139" cy="756554"/>
      </dsp:txXfrm>
    </dsp:sp>
    <dsp:sp modelId="{B152582A-509B-4142-839B-0662EE2DD0B8}">
      <dsp:nvSpPr>
        <dsp:cNvPr id="0" name=""/>
        <dsp:cNvSpPr/>
      </dsp:nvSpPr>
      <dsp:spPr>
        <a:xfrm>
          <a:off x="2261699" y="146967"/>
          <a:ext cx="435705" cy="5096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261699" y="248906"/>
        <a:ext cx="304994" cy="305815"/>
      </dsp:txXfrm>
    </dsp:sp>
    <dsp:sp modelId="{AEA44ED9-F096-F349-ABAC-3C2087D1A8D9}">
      <dsp:nvSpPr>
        <dsp:cNvPr id="0" name=""/>
        <dsp:cNvSpPr/>
      </dsp:nvSpPr>
      <dsp:spPr>
        <a:xfrm>
          <a:off x="2878263" y="0"/>
          <a:ext cx="2055213" cy="803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"/>
              <a:cs typeface="Arial"/>
            </a:rPr>
            <a:t>Reaction</a:t>
          </a:r>
        </a:p>
      </dsp:txBody>
      <dsp:txXfrm>
        <a:off x="2901800" y="23537"/>
        <a:ext cx="2008139" cy="756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D483C-2162-9749-960D-29B79DAA585E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D200E-8FBA-5E45-B3E3-E868EFFB6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5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Euphemia" charset="0"/>
                <a:cs typeface="ＭＳ Ｐゴシック" charset="0"/>
              </a:rPr>
              <a:t> Stimulus – Mindfulness- Choice – Response, vs Stimulum – Responses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D21DB7-C385-C749-8567-D6E0B0E1AED6}" type="slidenum">
              <a:rPr lang="en-US" sz="1200">
                <a:latin typeface="Euphemia" charset="0"/>
              </a:rPr>
              <a:pPr eaLnBrk="1" hangingPunct="1"/>
              <a:t>17</a:t>
            </a:fld>
            <a:endParaRPr lang="en-US" sz="1200">
              <a:latin typeface="Euphemi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29D0-14B2-B64C-B65E-AF4902F434FF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A53E-5742-FB4C-B4F4-6766F7611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2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29D0-14B2-B64C-B65E-AF4902F434FF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A53E-5742-FB4C-B4F4-6766F7611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29D0-14B2-B64C-B65E-AF4902F434FF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A53E-5742-FB4C-B4F4-6766F7611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7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29D0-14B2-B64C-B65E-AF4902F434FF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A53E-5742-FB4C-B4F4-6766F7611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5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29D0-14B2-B64C-B65E-AF4902F434FF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A53E-5742-FB4C-B4F4-6766F7611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8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29D0-14B2-B64C-B65E-AF4902F434FF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A53E-5742-FB4C-B4F4-6766F7611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5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29D0-14B2-B64C-B65E-AF4902F434FF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A53E-5742-FB4C-B4F4-6766F7611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1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29D0-14B2-B64C-B65E-AF4902F434FF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A53E-5742-FB4C-B4F4-6766F7611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0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29D0-14B2-B64C-B65E-AF4902F434FF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A53E-5742-FB4C-B4F4-6766F7611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9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29D0-14B2-B64C-B65E-AF4902F434FF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A53E-5742-FB4C-B4F4-6766F7611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1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29D0-14B2-B64C-B65E-AF4902F434FF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A53E-5742-FB4C-B4F4-6766F7611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5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F29D0-14B2-B64C-B65E-AF4902F434FF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BA53E-5742-FB4C-B4F4-6766F7611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2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42.png"/><Relationship Id="rId12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50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544" y="2203272"/>
            <a:ext cx="3998124" cy="4270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57" y="400118"/>
            <a:ext cx="7188200" cy="78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1353882"/>
            <a:ext cx="91186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24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48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658" y="2645384"/>
            <a:ext cx="1953675" cy="2359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92" y="4930902"/>
            <a:ext cx="2242616" cy="1920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628" y="1413484"/>
            <a:ext cx="4215866" cy="1335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3295" y="0"/>
            <a:ext cx="3741201" cy="11704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0279" y="0"/>
            <a:ext cx="1636776" cy="16367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0422" y="2411725"/>
            <a:ext cx="1587500" cy="158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6741" y="4930902"/>
            <a:ext cx="3317259" cy="17465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892" y="2182602"/>
            <a:ext cx="1527048" cy="1527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6189" y="1481281"/>
            <a:ext cx="2084832" cy="2084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372119" y="3457477"/>
            <a:ext cx="4474329" cy="16093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09638" y="3993642"/>
            <a:ext cx="28575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72119" y="939541"/>
            <a:ext cx="3781757" cy="147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26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92" y="5319380"/>
            <a:ext cx="3457437" cy="1243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325" y="3082006"/>
            <a:ext cx="1953675" cy="2359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264" y="41656"/>
            <a:ext cx="2242616" cy="1920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3176" y="2944754"/>
            <a:ext cx="4016649" cy="1563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8604" y="1900633"/>
            <a:ext cx="3349592" cy="10607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380" y="3914110"/>
            <a:ext cx="28575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6945" y="5587009"/>
            <a:ext cx="3741201" cy="11704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790" y="2060956"/>
            <a:ext cx="1636776" cy="16367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357" y="2820269"/>
            <a:ext cx="1527048" cy="15270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5106" y="2208154"/>
            <a:ext cx="1625600" cy="736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419" y="3853658"/>
            <a:ext cx="1587500" cy="158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90484" y="-161669"/>
            <a:ext cx="2359152" cy="2359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306" y="41656"/>
            <a:ext cx="38354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90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1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22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79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99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92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6" descr="marionet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76" y="1066800"/>
            <a:ext cx="97180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865866"/>
              </p:ext>
            </p:extLst>
          </p:nvPr>
        </p:nvGraphicFramePr>
        <p:xfrm>
          <a:off x="269536" y="4107311"/>
          <a:ext cx="8630707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627623" y="3505201"/>
            <a:ext cx="834607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800" b="1"/>
              <a:t>With Mindfulness:</a:t>
            </a:r>
          </a:p>
        </p:txBody>
      </p:sp>
      <p:sp>
        <p:nvSpPr>
          <p:cNvPr id="44036" name="TextBox 12"/>
          <p:cNvSpPr txBox="1">
            <a:spLocks noChangeArrowheads="1"/>
          </p:cNvSpPr>
          <p:nvPr/>
        </p:nvSpPr>
        <p:spPr bwMode="auto">
          <a:xfrm>
            <a:off x="684788" y="152401"/>
            <a:ext cx="834607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800" b="1"/>
              <a:t>Without Mindfulness:</a:t>
            </a:r>
          </a:p>
        </p:txBody>
      </p:sp>
      <p:graphicFrame>
        <p:nvGraphicFramePr>
          <p:cNvPr id="14" name="Diagram 13"/>
          <p:cNvGraphicFramePr/>
          <p:nvPr/>
        </p:nvGraphicFramePr>
        <p:xfrm>
          <a:off x="2285404" y="2057400"/>
          <a:ext cx="4934441" cy="803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4040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000">
              <a:solidFill>
                <a:srgbClr val="1F696F"/>
              </a:solidFill>
              <a:latin typeface="Euphemia" charset="0"/>
            </a:endParaRPr>
          </a:p>
          <a:p>
            <a:pPr eaLnBrk="1" hangingPunct="1"/>
            <a:endParaRPr lang="en-US" sz="1000">
              <a:solidFill>
                <a:srgbClr val="1F696F"/>
              </a:solidFill>
              <a:latin typeface="Euphemia" charset="0"/>
            </a:endParaRPr>
          </a:p>
          <a:p>
            <a:pPr eaLnBrk="1" hangingPunct="1"/>
            <a:r>
              <a:rPr lang="en-US" sz="800">
                <a:solidFill>
                  <a:srgbClr val="1F696F"/>
                </a:solidFill>
                <a:latin typeface="Euphemia" charset="0"/>
              </a:rPr>
              <a:t>© 2004-2013 100Hours Foundation</a:t>
            </a:r>
            <a:endParaRPr lang="en-US" sz="1800">
              <a:solidFill>
                <a:srgbClr val="1F696F"/>
              </a:solidFill>
              <a:latin typeface="Euphem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4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327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11660" y="401194"/>
            <a:ext cx="4026027" cy="579192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“ . . . the practice of law is like attempting to drink water from a fire hose. And if you are under stress, meditation – or whatever you choose to call it – helps. [I]in circumstances that may be considered stressful, say in oral arguments where I have to concentrate very hard for extended periods.  If I  . . . sit for 15 minutes, and perhaps another 15 minutes later, [I] feel more peaceful, focused and better able to do my work.” </a:t>
            </a:r>
            <a:r>
              <a:rPr lang="en-US" sz="1600" i="1" dirty="0">
                <a:latin typeface="Times New Roman"/>
                <a:cs typeface="Times New Roman"/>
              </a:rPr>
              <a:t> Justice Stephen </a:t>
            </a:r>
            <a:r>
              <a:rPr lang="en-US" sz="1600" i="1" dirty="0" err="1">
                <a:latin typeface="Times New Roman"/>
                <a:cs typeface="Times New Roman"/>
              </a:rPr>
              <a:t>Breyer</a:t>
            </a:r>
            <a:r>
              <a:rPr lang="en-US" sz="1600" i="1" dirty="0">
                <a:latin typeface="Times New Roman"/>
                <a:cs typeface="Times New Roman"/>
              </a:rPr>
              <a:t> 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t="4254" b="4254"/>
          <a:stretch>
            <a:fillRect/>
          </a:stretch>
        </p:blipFill>
        <p:spPr>
          <a:xfrm>
            <a:off x="4592088" y="671850"/>
            <a:ext cx="4551912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9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300"/>
            <a:ext cx="9144000" cy="535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7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0"/>
            <a:ext cx="7326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6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0"/>
            <a:ext cx="4955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41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840" y="522988"/>
            <a:ext cx="7315200" cy="917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7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722"/>
            <a:ext cx="9144000" cy="1045029"/>
          </a:xfrm>
          <a:prstGeom prst="rect">
            <a:avLst/>
          </a:prstGeom>
        </p:spPr>
      </p:pic>
      <p:pic>
        <p:nvPicPr>
          <p:cNvPr id="5" name="Picture 4" descr="7HarvNegotLRev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87" y="1733961"/>
            <a:ext cx="6455664" cy="920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6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7070" y="1937763"/>
            <a:ext cx="3957770" cy="2258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0" y="5461000"/>
            <a:ext cx="5270500" cy="139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680" y="165100"/>
            <a:ext cx="3556000" cy="144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95" y="4519894"/>
            <a:ext cx="1170432" cy="11704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26" y="165100"/>
            <a:ext cx="1695575" cy="1280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05500"/>
            <a:ext cx="3060700" cy="952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2561" y="1612900"/>
            <a:ext cx="2110957" cy="1847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1805" y="1590291"/>
            <a:ext cx="3176887" cy="6949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8447" y="2504834"/>
            <a:ext cx="3410093" cy="14173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0328" y="4082285"/>
            <a:ext cx="2032000" cy="1435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76855" y="55372"/>
            <a:ext cx="1920379" cy="13898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33488" y="3877123"/>
            <a:ext cx="3528885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69" y="379243"/>
            <a:ext cx="5209100" cy="84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7" y="1395476"/>
            <a:ext cx="2518257" cy="2020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381" y="1896958"/>
            <a:ext cx="5499100" cy="104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831" y="4450074"/>
            <a:ext cx="3007484" cy="795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7734" y="96037"/>
            <a:ext cx="1676400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4143" y="3186415"/>
            <a:ext cx="24257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1069" y="4193577"/>
            <a:ext cx="3306086" cy="21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5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129</Words>
  <Application>Microsoft Office PowerPoint</Application>
  <PresentationFormat>On-screen Show (4:3)</PresentationFormat>
  <Paragraphs>14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Euphemia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Tulane Law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Metzger</dc:creator>
  <cp:lastModifiedBy>Jennifer Para</cp:lastModifiedBy>
  <cp:revision>27</cp:revision>
  <cp:lastPrinted>2015-11-02T18:39:03Z</cp:lastPrinted>
  <dcterms:created xsi:type="dcterms:W3CDTF">2015-11-02T16:00:49Z</dcterms:created>
  <dcterms:modified xsi:type="dcterms:W3CDTF">2017-01-27T05:21:06Z</dcterms:modified>
</cp:coreProperties>
</file>